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57D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H:\SMART%20Technologies\Detskie_pesni_-_Pesnya_pro_detskij_sad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Detskie_pesni_-_Pesnya_pro_detskij_sad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Рисунок 6" descr="http://ds13.nubex.ru/resources/i5024-image-original-0aa95c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2857472"/>
            <a:ext cx="4929222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000232" y="428604"/>
            <a:ext cx="6572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любимый детский сад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2000240"/>
            <a:ext cx="3714776" cy="1928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для ребят -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Настоящий друг и брат.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Помогает им развиться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 собою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подружиться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SMART Technologies\фото для презентации доу\№-1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28604"/>
            <a:ext cx="4357718" cy="2905146"/>
          </a:xfrm>
          <a:prstGeom prst="rect">
            <a:avLst/>
          </a:prstGeom>
          <a:noFill/>
        </p:spPr>
      </p:pic>
      <p:pic>
        <p:nvPicPr>
          <p:cNvPr id="1027" name="Picture 3" descr="G:\SMART Technologies\фото для презентации доу\№-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3429000"/>
            <a:ext cx="4605328" cy="3070421"/>
          </a:xfrm>
          <a:prstGeom prst="rect">
            <a:avLst/>
          </a:prstGeom>
          <a:noFill/>
        </p:spPr>
      </p:pic>
      <p:pic>
        <p:nvPicPr>
          <p:cNvPr id="1028" name="Picture 4" descr="G:\SMART Technologies\фото для презентации доу\№-1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2143116"/>
            <a:ext cx="2881839" cy="432275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1357298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сад- второй наш дом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тепло, уютно в нём!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SMART Technologies\фото для презентации доу\P10800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00042"/>
            <a:ext cx="3524633" cy="2643206"/>
          </a:xfrm>
          <a:prstGeom prst="rect">
            <a:avLst/>
          </a:prstGeom>
          <a:noFill/>
        </p:spPr>
      </p:pic>
      <p:pic>
        <p:nvPicPr>
          <p:cNvPr id="2051" name="Picture 3" descr="G:\SMART Technologies\фото для презентации доу\P1080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571876"/>
            <a:ext cx="3702040" cy="2643206"/>
          </a:xfrm>
          <a:prstGeom prst="rect">
            <a:avLst/>
          </a:prstGeom>
          <a:noFill/>
        </p:spPr>
      </p:pic>
      <p:pic>
        <p:nvPicPr>
          <p:cNvPr id="2052" name="Picture 4" descr="G:\SMART Technologies\фото для презентации доу\IMG_9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500438"/>
            <a:ext cx="4000527" cy="26670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72198" y="500042"/>
            <a:ext cx="27146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Будем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вместе мы играть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Бегать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прыгать и скакать!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SMART Technologies\фото для презентации доу\IMG_20170823_1022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57166"/>
            <a:ext cx="37147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SMART Technologies\фото для презентации доу\IMG_20170823_1103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357562"/>
            <a:ext cx="38576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SMART Technologies\фото для презентации доу\P10709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357562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86446" y="428604"/>
            <a:ext cx="30003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Подрастают малыши.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их любим от души!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Погуляем, а потом,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детский сад опять пойдем.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SMART Technologies\фото для презентации доу\P1080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184" y="285728"/>
            <a:ext cx="3715154" cy="2786082"/>
          </a:xfrm>
          <a:prstGeom prst="rect">
            <a:avLst/>
          </a:prstGeom>
          <a:noFill/>
        </p:spPr>
      </p:pic>
      <p:pic>
        <p:nvPicPr>
          <p:cNvPr id="3" name="Рисунок 2" descr="G:\SMART Technologies\фото для презентации доу\P10807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500438"/>
            <a:ext cx="371477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SMART Technologies\фото для презентации доу\P10807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785926"/>
            <a:ext cx="3733143" cy="27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4786322"/>
            <a:ext cx="37862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прогулке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интересно 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Съехать с горки, в домик влезть, 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песке дворец построить, 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скамеечке присесть. 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:\SMART Technologies\фото для презентации доу\IMG_95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57166"/>
            <a:ext cx="354330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:\SMART Technologies\фото для презентации доу\IMG_95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00438"/>
            <a:ext cx="378621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:\SMART Technologies\фото для презентации доу\IMG_95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071810"/>
            <a:ext cx="414340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643570" y="500042"/>
            <a:ext cx="32147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рисуем и читаем,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Лепим,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собираем,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Шумно, весело в саду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Завтра я опять приду!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SMART Technologies\фото для презентации доу\P10806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428604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:\SMART Technologies\фото для презентации доу\IMG_95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429000"/>
            <a:ext cx="385765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ds13.nubex.ru/_data/files.thumb/0/7/0747637ec88732b_479.f812809e0a_g-middle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500438"/>
            <a:ext cx="35719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1714488"/>
            <a:ext cx="63579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детском садике игрушек 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 разных у ребят - 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Кукол, кубиков, зверушек 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мальчишек и девчат. 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:\к категории\ФОТО КАТЕ\IMG_20171005_1005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428604"/>
            <a:ext cx="4143404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4" descr="C:\Users\детсад\AppData\Local\Microsoft\Windows\INetCache\Content.Word\IMG_20170411_093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85926"/>
            <a:ext cx="2498697" cy="434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F:\к категории\ФОТО КАТЕ\IMG_20171004_0836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786058"/>
            <a:ext cx="407196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714744" y="5214950"/>
            <a:ext cx="3929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Звуки учим с логопедом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Громко, чётко говорить.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Буквы учим с логопедом –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Видеть, в книге находить.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9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99</Words>
  <Application>Microsoft Office PowerPoint</Application>
  <PresentationFormat>Экран (4:3)</PresentationFormat>
  <Paragraphs>26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алексей</cp:lastModifiedBy>
  <cp:revision>17</cp:revision>
  <dcterms:created xsi:type="dcterms:W3CDTF">2013-01-06T18:32:13Z</dcterms:created>
  <dcterms:modified xsi:type="dcterms:W3CDTF">2017-12-04T03:35:35Z</dcterms:modified>
</cp:coreProperties>
</file>